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1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pPr/>
              <a:t>2020. 10. 07.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Szakdolgozat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1"/>
            <a:ext cx="6203952" cy="3459839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solidFill>
                  <a:schemeClr val="bg1"/>
                </a:solidFill>
              </a:rPr>
              <a:t>Hallgató neve</a:t>
            </a:r>
          </a:p>
          <a:p>
            <a:pPr algn="l"/>
            <a:r>
              <a:rPr lang="hu-HU" sz="1800" dirty="0">
                <a:solidFill>
                  <a:schemeClr val="bg1"/>
                </a:solidFill>
              </a:rPr>
              <a:t>Gépészmérnöki </a:t>
            </a:r>
            <a:r>
              <a:rPr lang="hu-HU" sz="1800" dirty="0" err="1">
                <a:solidFill>
                  <a:schemeClr val="bg1"/>
                </a:solidFill>
              </a:rPr>
              <a:t>BSc</a:t>
            </a:r>
            <a:endParaRPr lang="hu-HU" sz="1800" dirty="0">
              <a:solidFill>
                <a:schemeClr val="bg1"/>
              </a:solidFill>
            </a:endParaRPr>
          </a:p>
          <a:p>
            <a:pPr algn="l"/>
            <a:r>
              <a:rPr lang="hu-HU" sz="1800" dirty="0">
                <a:solidFill>
                  <a:schemeClr val="bg1"/>
                </a:solidFill>
              </a:rPr>
              <a:t>Épületgépészeti specializáció</a:t>
            </a:r>
          </a:p>
          <a:p>
            <a:pPr algn="l"/>
            <a:endParaRPr lang="hu-HU" sz="1800" dirty="0">
              <a:solidFill>
                <a:schemeClr val="bg1"/>
              </a:solidFill>
            </a:endParaRPr>
          </a:p>
          <a:p>
            <a:pPr algn="l"/>
            <a:r>
              <a:rPr lang="hu-HU" sz="1800" dirty="0">
                <a:solidFill>
                  <a:schemeClr val="bg1"/>
                </a:solidFill>
              </a:rPr>
              <a:t>Tanszéki konzulens: név</a:t>
            </a:r>
          </a:p>
          <a:p>
            <a:pPr algn="l"/>
            <a:r>
              <a:rPr lang="hu-HU" sz="1800" dirty="0">
                <a:solidFill>
                  <a:schemeClr val="bg1"/>
                </a:solidFill>
              </a:rPr>
              <a:t>Külső konzulens: név</a:t>
            </a:r>
          </a:p>
          <a:p>
            <a:pPr algn="l"/>
            <a:endParaRPr lang="hu-HU" sz="2000" dirty="0">
              <a:solidFill>
                <a:schemeClr val="bg1"/>
              </a:solidFill>
            </a:endParaRPr>
          </a:p>
          <a:p>
            <a:pPr algn="l"/>
            <a:r>
              <a:rPr lang="hu-HU" sz="2000">
                <a:solidFill>
                  <a:schemeClr val="bg1"/>
                </a:solidFill>
              </a:rPr>
              <a:t>2021</a:t>
            </a:r>
            <a:endParaRPr lang="hu-HU" sz="2000" dirty="0">
              <a:solidFill>
                <a:schemeClr val="bg1"/>
              </a:solidFill>
            </a:endParaRPr>
          </a:p>
          <a:p>
            <a:pPr algn="l"/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46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5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</Words>
  <Application>Microsoft Office PowerPoint</Application>
  <PresentationFormat>Szélesvásznú</PresentationFormat>
  <Paragraphs>10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Office-téma</vt:lpstr>
      <vt:lpstr>Szakdolgozat címe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Ferenc Dr. Szodrai</cp:lastModifiedBy>
  <cp:revision>9</cp:revision>
  <dcterms:created xsi:type="dcterms:W3CDTF">2017-11-07T12:57:53Z</dcterms:created>
  <dcterms:modified xsi:type="dcterms:W3CDTF">2020-10-07T14:48:12Z</dcterms:modified>
</cp:coreProperties>
</file>